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6858000" cy="9906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68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0889-0EC4-4E3F-9A92-E0CC0143B30D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78326-3FBB-4330-8275-9042628E6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78326-3FBB-4330-8275-9042628E65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6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5986-E74D-4589-810E-6E68D951A9C7}" type="datetimeFigureOut">
              <a:rPr lang="en-US" smtClean="0"/>
              <a:t>02-Sep-22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DF71-6EB7-4C58-84E1-21A1172C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ilto:James@vametal.com.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6" y="519182"/>
            <a:ext cx="1469407" cy="112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/>
          <p:cNvSpPr txBox="1"/>
          <p:nvPr/>
        </p:nvSpPr>
        <p:spPr>
          <a:xfrm>
            <a:off x="1949114" y="723135"/>
            <a:ext cx="4581525" cy="925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METAL PTE LTD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786314" y="3603970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668069"/>
              </p:ext>
            </p:extLst>
          </p:nvPr>
        </p:nvGraphicFramePr>
        <p:xfrm>
          <a:off x="1491163" y="4288618"/>
          <a:ext cx="3971925" cy="23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1925"/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SHEET ∞ PLATE ∞ ROD ∞ FLAT BAR ∞ PIPE ∞ U-CHANNEL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6" y="7985192"/>
            <a:ext cx="6119814" cy="1529954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0" y="6961649"/>
            <a:ext cx="6689558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PURSUIT OF EXCELLENCE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6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86314" y="228600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Product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41541"/>
              </p:ext>
            </p:extLst>
          </p:nvPr>
        </p:nvGraphicFramePr>
        <p:xfrm>
          <a:off x="433388" y="2977546"/>
          <a:ext cx="6119811" cy="3755304"/>
        </p:xfrm>
        <a:graphic>
          <a:graphicData uri="http://schemas.openxmlformats.org/drawingml/2006/table">
            <a:tbl>
              <a:tblPr/>
              <a:tblGrid>
                <a:gridCol w="2039937"/>
                <a:gridCol w="2039937"/>
                <a:gridCol w="2039937"/>
              </a:tblGrid>
              <a:tr h="20681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20342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x Length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</a:tr>
              <a:tr h="51875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SS304/304L/316/316L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No. 1 Finish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3.0mm to </a:t>
                      </a:r>
                      <a:r>
                        <a:rPr lang="en-US" sz="1000" dirty="0" smtClean="0">
                          <a:effectLst/>
                        </a:rPr>
                        <a:t>50mm</a:t>
                      </a:r>
                      <a:endParaRPr lang="en-US" sz="1000" dirty="0">
                        <a:effectLst/>
                      </a:endParaRP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Ft</a:t>
                      </a:r>
                      <a:r>
                        <a:rPr lang="en-US" sz="1000" dirty="0" smtClean="0">
                          <a:effectLst/>
                        </a:rPr>
                        <a:t>.)</a:t>
                      </a:r>
                      <a:endParaRPr lang="en-US" sz="1000" dirty="0">
                        <a:effectLst/>
                      </a:endParaRP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</a:tr>
              <a:tr h="51875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SS304/304L/316/316L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2B Finish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0.5mm to 6.0mm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Ft.)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</a:tr>
              <a:tr h="51875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304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4B Finish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0.5mm to 3.0mm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Ft.)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</a:tr>
              <a:tr h="51875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304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Hairline (HL) Finish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0.5mm to 3.0mm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Ft.)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</a:tr>
              <a:tr h="66528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304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Bright Annealed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(BA) Finish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0.5mm to 3.0mm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 smtClean="0">
                          <a:effectLst/>
                        </a:rPr>
                        <a:t>1220mm </a:t>
                      </a:r>
                      <a:r>
                        <a:rPr lang="en-US" sz="1000" dirty="0">
                          <a:effectLst/>
                        </a:rPr>
                        <a:t>x 3048mm </a:t>
                      </a:r>
                      <a:r>
                        <a:rPr lang="en-US" sz="1000" dirty="0" smtClean="0">
                          <a:effectLst/>
                        </a:rPr>
                        <a:t>(4 </a:t>
                      </a:r>
                      <a:r>
                        <a:rPr lang="en-US" sz="1000" dirty="0">
                          <a:effectLst/>
                        </a:rPr>
                        <a:t>Ft. x 10 Ft.)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</a:tr>
              <a:tr h="6904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304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No. 8 Finish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(Mirror Finish)</a:t>
                      </a: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 smtClean="0">
                          <a:effectLst/>
                        </a:rPr>
                        <a:t>1.0mm </a:t>
                      </a:r>
                      <a:r>
                        <a:rPr lang="en-US" sz="1000" dirty="0">
                          <a:effectLst/>
                        </a:rPr>
                        <a:t>to 3.0mm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</a:t>
                      </a:r>
                      <a:r>
                        <a:rPr lang="en-US" sz="1000" dirty="0" smtClean="0">
                          <a:effectLst/>
                        </a:rPr>
                        <a:t>Ft.)</a:t>
                      </a:r>
                      <a:endParaRPr lang="en-US" sz="1000" dirty="0">
                        <a:effectLst/>
                      </a:endParaRP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EFC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4" y="1146434"/>
            <a:ext cx="2101892" cy="141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75" y="1146435"/>
            <a:ext cx="881550" cy="141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02" y="1164956"/>
            <a:ext cx="890968" cy="1395161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342900" y="2645185"/>
            <a:ext cx="29432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 Sheet / Plate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49812"/>
              </p:ext>
            </p:extLst>
          </p:nvPr>
        </p:nvGraphicFramePr>
        <p:xfrm>
          <a:off x="433388" y="7087015"/>
          <a:ext cx="6119811" cy="768439"/>
        </p:xfrm>
        <a:graphic>
          <a:graphicData uri="http://schemas.openxmlformats.org/drawingml/2006/table">
            <a:tbl>
              <a:tblPr/>
              <a:tblGrid>
                <a:gridCol w="2039937"/>
                <a:gridCol w="2039937"/>
                <a:gridCol w="2039937"/>
              </a:tblGrid>
              <a:tr h="130041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20342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x Length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</a:tr>
              <a:tr h="555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304/316/316L</a:t>
                      </a:r>
                    </a:p>
                  </a:txBody>
                  <a:tcPr marL="203427" marR="117362" marT="117362" marB="117362">
                    <a:lnL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3.0mm to 6.0mm</a:t>
                      </a:r>
                    </a:p>
                  </a:txBody>
                  <a:tcPr marL="117362" marR="117362" marT="117362" marB="117362">
                    <a:lnL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(4 Ft. x 8 Ft.)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1524mm x 3048mm (5 Ft. x 10 Ft.)</a:t>
                      </a:r>
                    </a:p>
                  </a:txBody>
                  <a:tcPr marL="117362" marR="117362" marT="117362" marB="117362">
                    <a:lnL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3"/>
          <p:cNvSpPr txBox="1"/>
          <p:nvPr/>
        </p:nvSpPr>
        <p:spPr>
          <a:xfrm>
            <a:off x="342900" y="6796754"/>
            <a:ext cx="29432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 Checkered Plate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70107"/>
              </p:ext>
            </p:extLst>
          </p:nvPr>
        </p:nvGraphicFramePr>
        <p:xfrm>
          <a:off x="471486" y="8175690"/>
          <a:ext cx="6081712" cy="1437537"/>
        </p:xfrm>
        <a:graphic>
          <a:graphicData uri="http://schemas.openxmlformats.org/drawingml/2006/table">
            <a:tbl>
              <a:tblPr/>
              <a:tblGrid>
                <a:gridCol w="1520428"/>
                <a:gridCol w="1520428"/>
                <a:gridCol w="1520428"/>
                <a:gridCol w="1520428"/>
              </a:tblGrid>
              <a:tr h="32754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20342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Hole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x Length</a:t>
                      </a:r>
                    </a:p>
                  </a:txBody>
                  <a:tcPr marL="117362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E85"/>
                    </a:solidFill>
                  </a:tcPr>
                </a:tc>
              </a:tr>
              <a:tr h="1109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304/316/316L</a:t>
                      </a:r>
                      <a:br>
                        <a:rPr lang="en-US" sz="1000">
                          <a:effectLst/>
                        </a:rPr>
                      </a:br>
                      <a:endParaRPr lang="en-US" sz="1000">
                        <a:effectLst/>
                      </a:endParaRPr>
                    </a:p>
                  </a:txBody>
                  <a:tcPr marL="203427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0.8mm to 6.0mm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2mm to 13mm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1220mm x 2440mm 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000" dirty="0" smtClean="0">
                          <a:effectLst/>
                        </a:rPr>
                        <a:t>(</a:t>
                      </a:r>
                      <a:r>
                        <a:rPr lang="en-US" sz="1000" dirty="0">
                          <a:effectLst/>
                        </a:rPr>
                        <a:t>4 Ft. x 8 Ft.)</a:t>
                      </a:r>
                    </a:p>
                  </a:txBody>
                  <a:tcPr marL="117362" marR="117362" marT="117362" marB="117362">
                    <a:lnL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4DA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B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liancheong.com/UploadedImg/images/ss_shape_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8" y="851033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/>
          <p:nvPr/>
        </p:nvSpPr>
        <p:spPr>
          <a:xfrm>
            <a:off x="387012" y="7899646"/>
            <a:ext cx="29432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Stainless Steel Perforated Sheet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i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7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86314" y="231606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Product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2" y="1435808"/>
            <a:ext cx="722914" cy="72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99" y="6980466"/>
            <a:ext cx="722376" cy="722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5049573"/>
            <a:ext cx="722376" cy="722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99" y="3271914"/>
            <a:ext cx="722376" cy="7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99" y="5049573"/>
            <a:ext cx="722376" cy="722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0" y="7089603"/>
            <a:ext cx="722376" cy="722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0" y="3297288"/>
            <a:ext cx="722376" cy="72237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7209" y="1378658"/>
            <a:ext cx="188064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Round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 smtClean="0"/>
              <a:t>Grade</a:t>
            </a:r>
            <a:r>
              <a:rPr lang="en-US" sz="1000" dirty="0" smtClean="0"/>
              <a:t> </a:t>
            </a:r>
            <a:r>
              <a:rPr lang="en-US" sz="1000" dirty="0"/>
              <a:t>: 304/304L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Ø </a:t>
            </a:r>
            <a:r>
              <a:rPr lang="en-US" sz="1000" dirty="0" smtClean="0"/>
              <a:t>3mm </a:t>
            </a:r>
            <a:r>
              <a:rPr lang="en-US" sz="1000" dirty="0"/>
              <a:t>to Ø 12”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2m to 6m </a:t>
            </a:r>
            <a:r>
              <a:rPr lang="en-US" sz="1000" dirty="0" smtClean="0"/>
              <a:t>long</a:t>
            </a:r>
          </a:p>
          <a:p>
            <a:endParaRPr lang="en-US" sz="1000" dirty="0"/>
          </a:p>
          <a:p>
            <a:r>
              <a:rPr lang="en-US" sz="1000" b="1" dirty="0"/>
              <a:t>Grade</a:t>
            </a:r>
            <a:r>
              <a:rPr lang="en-US" sz="1000" dirty="0"/>
              <a:t> : 316/316L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Ø 3mm to Ø 14”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2m to 6m long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209" y="3220706"/>
            <a:ext cx="20731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Flat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dirty="0"/>
              <a:t>Grade : 304/304L</a:t>
            </a:r>
          </a:p>
          <a:p>
            <a:r>
              <a:rPr lang="en-US" sz="1000" dirty="0"/>
              <a:t>Dimension : 3mm x 12mm to 2” x 4”</a:t>
            </a:r>
          </a:p>
          <a:p>
            <a:r>
              <a:rPr lang="en-US" sz="1000" dirty="0"/>
              <a:t>Size : 4m to 6m long</a:t>
            </a:r>
          </a:p>
          <a:p>
            <a:endParaRPr lang="en-US" sz="1000" dirty="0"/>
          </a:p>
          <a:p>
            <a:r>
              <a:rPr lang="en-US" sz="1000" dirty="0"/>
              <a:t>Grade : 316/316L</a:t>
            </a:r>
          </a:p>
          <a:p>
            <a:r>
              <a:rPr lang="en-US" sz="1000" dirty="0"/>
              <a:t>Dimension : 3mm x 10mm to 1” x 4”</a:t>
            </a:r>
          </a:p>
          <a:p>
            <a:r>
              <a:rPr lang="en-US" sz="1000" dirty="0"/>
              <a:t>Size : 4m to 6m long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0267" y="4992029"/>
            <a:ext cx="19145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Square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 smtClean="0"/>
              <a:t>Grade</a:t>
            </a:r>
            <a:r>
              <a:rPr lang="en-US" sz="1000" dirty="0" smtClean="0"/>
              <a:t> </a:t>
            </a:r>
            <a:r>
              <a:rPr lang="en-US" sz="1000" dirty="0"/>
              <a:t>: 304/304L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1/8” </a:t>
            </a:r>
            <a:r>
              <a:rPr lang="en-US" sz="1000" dirty="0" err="1"/>
              <a:t>Sq</a:t>
            </a:r>
            <a:r>
              <a:rPr lang="en-US" sz="1000" dirty="0"/>
              <a:t> to 4” </a:t>
            </a:r>
            <a:r>
              <a:rPr lang="en-US" sz="1000" dirty="0" err="1"/>
              <a:t>Sq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12ft to 4m </a:t>
            </a:r>
            <a:r>
              <a:rPr lang="en-US" sz="1000" dirty="0" smtClean="0"/>
              <a:t>long</a:t>
            </a:r>
          </a:p>
          <a:p>
            <a:endParaRPr lang="en-US" sz="1000" dirty="0"/>
          </a:p>
          <a:p>
            <a:r>
              <a:rPr lang="en-US" sz="1000" b="1" dirty="0"/>
              <a:t>Grade</a:t>
            </a:r>
            <a:r>
              <a:rPr lang="en-US" sz="1000" dirty="0"/>
              <a:t> : 316/316L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1” </a:t>
            </a:r>
            <a:r>
              <a:rPr lang="en-US" sz="1000" dirty="0" err="1"/>
              <a:t>Sq</a:t>
            </a:r>
            <a:r>
              <a:rPr lang="en-US" sz="1000" dirty="0"/>
              <a:t> to 3” </a:t>
            </a:r>
            <a:r>
              <a:rPr lang="en-US" sz="1000" dirty="0" err="1"/>
              <a:t>Sq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12ft to 4m long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7209" y="7025354"/>
            <a:ext cx="254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Angle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304/304L &amp; 316/316L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3mm x 20mm to 9</a:t>
            </a:r>
            <a:r>
              <a:rPr lang="en-US" sz="1000" dirty="0" smtClean="0"/>
              <a:t>mm x 100mm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6m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9875" y="3219340"/>
            <a:ext cx="23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Square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</a:t>
            </a:r>
            <a:r>
              <a:rPr lang="en-US" sz="1000" dirty="0" smtClean="0"/>
              <a:t>304 / 316L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1/2” </a:t>
            </a:r>
            <a:r>
              <a:rPr lang="en-US" sz="1000" dirty="0" err="1"/>
              <a:t>Sq</a:t>
            </a:r>
            <a:r>
              <a:rPr lang="en-US" sz="1000" dirty="0"/>
              <a:t> to </a:t>
            </a:r>
            <a:r>
              <a:rPr lang="en-US" sz="1000" dirty="0" smtClean="0"/>
              <a:t>5” </a:t>
            </a:r>
            <a:r>
              <a:rPr lang="en-US" sz="1000" dirty="0" err="1"/>
              <a:t>Sq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6m long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875" y="4992029"/>
            <a:ext cx="1971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Round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</a:t>
            </a:r>
            <a:r>
              <a:rPr lang="en-US" sz="1000" dirty="0" smtClean="0"/>
              <a:t>304 / 316L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OD 1/4” to OD 4”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6m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5312" y="6920579"/>
            <a:ext cx="22329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Hexagon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dirty="0">
                <a:cs typeface="Times New Roman" panose="02020603050405020304" pitchFamily="18" charset="0"/>
              </a:rPr>
              <a:t>Grade : 304</a:t>
            </a:r>
          </a:p>
          <a:p>
            <a:r>
              <a:rPr lang="en-US" sz="1000" dirty="0">
                <a:cs typeface="Times New Roman" panose="02020603050405020304" pitchFamily="18" charset="0"/>
              </a:rPr>
              <a:t>Dimension : AF </a:t>
            </a:r>
            <a:r>
              <a:rPr lang="en-US" sz="1000" dirty="0" smtClean="0">
                <a:cs typeface="Times New Roman" panose="02020603050405020304" pitchFamily="18" charset="0"/>
              </a:rPr>
              <a:t>12.7mm </a:t>
            </a:r>
            <a:r>
              <a:rPr lang="en-US" sz="1000" dirty="0">
                <a:cs typeface="Times New Roman" panose="02020603050405020304" pitchFamily="18" charset="0"/>
              </a:rPr>
              <a:t>to AF </a:t>
            </a:r>
            <a:r>
              <a:rPr lang="en-US" sz="1000" dirty="0" smtClean="0">
                <a:cs typeface="Times New Roman" panose="02020603050405020304" pitchFamily="18" charset="0"/>
              </a:rPr>
              <a:t>50.8mm</a:t>
            </a:r>
            <a:endParaRPr lang="en-US" sz="1000" dirty="0">
              <a:cs typeface="Times New Roman" panose="02020603050405020304" pitchFamily="18" charset="0"/>
            </a:endParaRPr>
          </a:p>
          <a:p>
            <a:r>
              <a:rPr lang="en-US" sz="1000" dirty="0">
                <a:cs typeface="Times New Roman" panose="02020603050405020304" pitchFamily="18" charset="0"/>
              </a:rPr>
              <a:t>Size : 12ft to 6m long</a:t>
            </a:r>
          </a:p>
          <a:p>
            <a:endParaRPr lang="en-US" sz="1000" dirty="0">
              <a:cs typeface="Times New Roman" panose="02020603050405020304" pitchFamily="18" charset="0"/>
            </a:endParaRPr>
          </a:p>
          <a:p>
            <a:r>
              <a:rPr lang="en-US" sz="1000" dirty="0">
                <a:cs typeface="Times New Roman" panose="02020603050405020304" pitchFamily="18" charset="0"/>
              </a:rPr>
              <a:t>Grade : 316/316L</a:t>
            </a:r>
          </a:p>
          <a:p>
            <a:r>
              <a:rPr lang="en-US" sz="1000" dirty="0">
                <a:cs typeface="Times New Roman" panose="02020603050405020304" pitchFamily="18" charset="0"/>
              </a:rPr>
              <a:t>Dimension : AF </a:t>
            </a:r>
            <a:r>
              <a:rPr lang="en-US" sz="1000" dirty="0" smtClean="0">
                <a:cs typeface="Times New Roman" panose="02020603050405020304" pitchFamily="18" charset="0"/>
              </a:rPr>
              <a:t>12.7mm </a:t>
            </a:r>
            <a:r>
              <a:rPr lang="en-US" sz="1000" dirty="0">
                <a:cs typeface="Times New Roman" panose="02020603050405020304" pitchFamily="18" charset="0"/>
              </a:rPr>
              <a:t>to </a:t>
            </a:r>
            <a:r>
              <a:rPr lang="en-US" sz="1000" dirty="0" smtClean="0">
                <a:cs typeface="Times New Roman" panose="02020603050405020304" pitchFamily="18" charset="0"/>
              </a:rPr>
              <a:t>AF 50.8mm </a:t>
            </a:r>
            <a:endParaRPr lang="en-US" sz="1000" dirty="0">
              <a:cs typeface="Times New Roman" panose="02020603050405020304" pitchFamily="18" charset="0"/>
            </a:endParaRPr>
          </a:p>
          <a:p>
            <a:r>
              <a:rPr lang="en-US" sz="1000" dirty="0">
                <a:cs typeface="Times New Roman" panose="02020603050405020304" pitchFamily="18" charset="0"/>
              </a:rPr>
              <a:t>Size : 6m long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9396" y="8605400"/>
            <a:ext cx="2453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Brass Round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JIS H3250 C3604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Ø 1/8″ to Ø 8″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1m to 12ft long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2" y="8589357"/>
            <a:ext cx="722376" cy="722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5886" y="1422585"/>
            <a:ext cx="893989" cy="630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9874" y="1378658"/>
            <a:ext cx="2678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  <a:p>
            <a:r>
              <a:rPr lang="en-US" sz="1000" b="1" dirty="0" smtClean="0"/>
              <a:t>Grade</a:t>
            </a:r>
            <a:r>
              <a:rPr lang="en-US" sz="1000" dirty="0" smtClean="0"/>
              <a:t> : 304 / 316L</a:t>
            </a:r>
            <a:br>
              <a:rPr lang="en-US" sz="1000" dirty="0" smtClean="0"/>
            </a:br>
            <a:r>
              <a:rPr lang="en-US" sz="1000" b="1" dirty="0" smtClean="0"/>
              <a:t>Dimension</a:t>
            </a:r>
            <a:r>
              <a:rPr lang="en-US" sz="1000" dirty="0" smtClean="0"/>
              <a:t> : 12mm x 25mm to 50mm x 100mm</a:t>
            </a:r>
            <a:br>
              <a:rPr lang="en-US" sz="1000" dirty="0" smtClean="0"/>
            </a:br>
            <a:r>
              <a:rPr lang="en-US" sz="1000" b="1" dirty="0" smtClean="0"/>
              <a:t>Size</a:t>
            </a:r>
            <a:r>
              <a:rPr lang="en-US" sz="1000" dirty="0" smtClean="0"/>
              <a:t> : 6m long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98" y="8589357"/>
            <a:ext cx="722376" cy="722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9874" y="8605400"/>
            <a:ext cx="2343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Round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/>
              <a:t>Grade</a:t>
            </a:r>
            <a:r>
              <a:rPr lang="en-US" sz="1000" dirty="0"/>
              <a:t> : JIS H3250 C1100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Ø 1/8” to Ø 6”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6ft to 12ft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7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86314" y="228600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Product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435608"/>
            <a:ext cx="722376" cy="722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968" y="1435608"/>
            <a:ext cx="240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Brass Flat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JIS H3250 C3604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1/8” x 1/4” to 2” x 6”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1m to 12ft long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2" y="1435608"/>
            <a:ext cx="722376" cy="722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752630"/>
            <a:ext cx="722376" cy="722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2" y="2752630"/>
            <a:ext cx="722376" cy="722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6968" y="2736342"/>
            <a:ext cx="2569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Brass Square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JIS H3250 C3604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1/8″ </a:t>
            </a:r>
            <a:r>
              <a:rPr lang="en-US" sz="1000" dirty="0" err="1"/>
              <a:t>Sq</a:t>
            </a:r>
            <a:r>
              <a:rPr lang="en-US" sz="1000" dirty="0"/>
              <a:t> to 4″ </a:t>
            </a:r>
            <a:r>
              <a:rPr lang="en-US" sz="1000" dirty="0" err="1"/>
              <a:t>Sq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1m to 12ft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8808" y="1435608"/>
            <a:ext cx="2383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Flat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JIS H3250 C1100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3mm x 12mm to 4” x 14”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12ft to 6m long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8807" y="2743105"/>
            <a:ext cx="2383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Square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JIS H3250 C1100 (ROHS-COMPLY)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1/4” </a:t>
            </a:r>
            <a:r>
              <a:rPr lang="en-US" sz="1000" dirty="0" err="1"/>
              <a:t>Sq</a:t>
            </a:r>
            <a:r>
              <a:rPr lang="en-US" sz="1000" dirty="0"/>
              <a:t> to 4” </a:t>
            </a:r>
            <a:r>
              <a:rPr lang="en-US" sz="1000" dirty="0" err="1"/>
              <a:t>Sq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8ft to 12ft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37" y="5974564"/>
            <a:ext cx="6237887" cy="1749352"/>
          </a:xfrm>
          <a:prstGeom prst="rect">
            <a:avLst/>
          </a:prstGeom>
        </p:spPr>
      </p:pic>
      <p:sp>
        <p:nvSpPr>
          <p:cNvPr id="16" name="Text Box 3"/>
          <p:cNvSpPr txBox="1"/>
          <p:nvPr/>
        </p:nvSpPr>
        <p:spPr>
          <a:xfrm>
            <a:off x="757739" y="8467725"/>
            <a:ext cx="5381625" cy="12191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work is driven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by our values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26" y="4050602"/>
            <a:ext cx="722376" cy="722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4050602"/>
            <a:ext cx="722376" cy="7223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6968" y="4041077"/>
            <a:ext cx="2132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 Round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6061-T6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Ø 1/4” to Ø 16”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8ft to 6m 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9502" y="4050602"/>
            <a:ext cx="2220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 Flat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r>
              <a:rPr lang="en-US" sz="1000" b="1" dirty="0"/>
              <a:t>Grade</a:t>
            </a:r>
            <a:r>
              <a:rPr lang="en-US" sz="1000" dirty="0"/>
              <a:t> : 6061-T6</a:t>
            </a:r>
            <a:br>
              <a:rPr lang="en-US" sz="1000" dirty="0"/>
            </a:br>
            <a:r>
              <a:rPr lang="en-US" sz="1000" b="1" dirty="0"/>
              <a:t>Dimension</a:t>
            </a:r>
            <a:r>
              <a:rPr lang="en-US" sz="1000" dirty="0"/>
              <a:t> : 1/8” x 1/2” to 2” x 4”</a:t>
            </a:r>
            <a:br>
              <a:rPr lang="en-US" sz="1000" dirty="0"/>
            </a:br>
            <a:r>
              <a:rPr lang="en-US" sz="1000" b="1" dirty="0"/>
              <a:t>Size</a:t>
            </a:r>
            <a:r>
              <a:rPr lang="en-US" sz="1000" dirty="0"/>
              <a:t> : </a:t>
            </a:r>
            <a:r>
              <a:rPr lang="en-US" sz="1000" dirty="0" smtClean="0"/>
              <a:t>12ft </a:t>
            </a:r>
            <a:r>
              <a:rPr lang="en-US" sz="1000" dirty="0"/>
              <a:t>to </a:t>
            </a:r>
            <a:r>
              <a:rPr lang="en-US" sz="1000" dirty="0" smtClean="0"/>
              <a:t>20ft </a:t>
            </a:r>
            <a:r>
              <a:rPr lang="en-US" sz="1000" dirty="0"/>
              <a:t>long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1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/>
          <p:nvPr/>
        </p:nvSpPr>
        <p:spPr>
          <a:xfrm>
            <a:off x="786314" y="231606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81475" y="1020957"/>
            <a:ext cx="2766677" cy="4441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 err="1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Bandsaw</a:t>
            </a:r>
            <a:r>
              <a:rPr lang="en-US" sz="24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Cutting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35" y="1726526"/>
            <a:ext cx="4370662" cy="23537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897" y="4294453"/>
            <a:ext cx="573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Metal provides Band Saw &amp; Plasma cutting as a basic service to our customers.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your requirements we are able to cut to length the various products that we stock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29089" y="5175081"/>
            <a:ext cx="5381625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i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Information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524" y="6889314"/>
            <a:ext cx="27336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METAL PTE LTD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Blk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2023, #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01-92,St 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Bukit 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Batok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Ind. Park A,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Singapore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659528.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6561 6619, 6563 5537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Fax: 6560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1041</a:t>
            </a:r>
          </a:p>
          <a:p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James@vametal.com.sg</a:t>
            </a:r>
            <a:endParaRPr lang="en-US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1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Peter@vametal.com.sg </a:t>
            </a:r>
          </a:p>
          <a:p>
            <a:endParaRPr lang="en-US" dirty="0"/>
          </a:p>
        </p:txBody>
      </p:sp>
      <p:sp>
        <p:nvSpPr>
          <p:cNvPr id="16" name="Text Box 3"/>
          <p:cNvSpPr txBox="1"/>
          <p:nvPr/>
        </p:nvSpPr>
        <p:spPr>
          <a:xfrm>
            <a:off x="413836" y="6336115"/>
            <a:ext cx="1353051" cy="4441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u="sng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6875688"/>
            <a:ext cx="3043739" cy="2076944"/>
          </a:xfrm>
          <a:prstGeom prst="rect">
            <a:avLst/>
          </a:prstGeom>
        </p:spPr>
      </p:pic>
      <p:sp>
        <p:nvSpPr>
          <p:cNvPr id="18" name="Text Box 3"/>
          <p:cNvSpPr txBox="1"/>
          <p:nvPr/>
        </p:nvSpPr>
        <p:spPr>
          <a:xfrm>
            <a:off x="3124200" y="6288491"/>
            <a:ext cx="1353051" cy="4441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u="sng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 Us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i="1" u="sng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9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422</Words>
  <Application>Microsoft Office PowerPoint</Application>
  <PresentationFormat>A4 Paper (210x297 mm)</PresentationFormat>
  <Paragraphs>106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ko</dc:creator>
  <cp:lastModifiedBy>james ko</cp:lastModifiedBy>
  <cp:revision>72</cp:revision>
  <cp:lastPrinted>2018-04-17T01:58:25Z</cp:lastPrinted>
  <dcterms:created xsi:type="dcterms:W3CDTF">2018-04-13T02:46:43Z</dcterms:created>
  <dcterms:modified xsi:type="dcterms:W3CDTF">2022-09-02T05:11:24Z</dcterms:modified>
</cp:coreProperties>
</file>